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78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0715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8410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6969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8504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5634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327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4001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6252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7894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4303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1828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1DCEC-3DBA-4669-9C21-53926F46418F}" type="datetimeFigureOut">
              <a:rPr lang="fr-FR" smtClean="0"/>
              <a:pPr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157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85414"/>
            <a:ext cx="7772400" cy="1470025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82550" h="38100" prst="coolSlant"/>
            </a:sp3d>
          </a:bodyPr>
          <a:lstStyle/>
          <a:p>
            <a:r>
              <a:rPr lang="fr-FR" sz="2400" dirty="0" smtClean="0">
                <a:solidFill>
                  <a:srgbClr val="7030A0"/>
                </a:solidFill>
              </a:rPr>
              <a:t>Envie de </a:t>
            </a:r>
            <a:r>
              <a:rPr lang="fr-FR" sz="2400" b="1" dirty="0" smtClean="0">
                <a:solidFill>
                  <a:srgbClr val="7030A0"/>
                </a:solidFill>
              </a:rPr>
              <a:t>pratiquer un sport entre amis</a:t>
            </a:r>
            <a:r>
              <a:rPr lang="fr-FR" sz="2400" dirty="0" smtClean="0">
                <a:solidFill>
                  <a:srgbClr val="7030A0"/>
                </a:solidFill>
              </a:rPr>
              <a:t>, de </a:t>
            </a:r>
            <a:r>
              <a:rPr lang="fr-FR" sz="2400" b="1" dirty="0" smtClean="0">
                <a:solidFill>
                  <a:srgbClr val="7030A0"/>
                </a:solidFill>
              </a:rPr>
              <a:t>te dépasser</a:t>
            </a:r>
            <a:r>
              <a:rPr lang="fr-FR" sz="2400" dirty="0" smtClean="0">
                <a:solidFill>
                  <a:srgbClr val="7030A0"/>
                </a:solidFill>
              </a:rPr>
              <a:t>, de </a:t>
            </a:r>
            <a:r>
              <a:rPr lang="fr-FR" sz="2400" b="1" dirty="0" smtClean="0">
                <a:solidFill>
                  <a:srgbClr val="7030A0"/>
                </a:solidFill>
              </a:rPr>
              <a:t>garder la forme </a:t>
            </a:r>
            <a:r>
              <a:rPr lang="fr-FR" sz="2400" dirty="0" smtClean="0">
                <a:solidFill>
                  <a:srgbClr val="7030A0"/>
                </a:solidFill>
              </a:rPr>
              <a:t>? </a:t>
            </a:r>
            <a:br>
              <a:rPr lang="fr-FR" sz="2400" dirty="0" smtClean="0">
                <a:solidFill>
                  <a:srgbClr val="7030A0"/>
                </a:solidFill>
              </a:rPr>
            </a:br>
            <a:r>
              <a:rPr lang="fr-FR" sz="2800" b="1" dirty="0" smtClean="0">
                <a:solidFill>
                  <a:srgbClr val="7030A0"/>
                </a:solidFill>
              </a:rPr>
              <a:t>REJOINS NOUS À </a:t>
            </a:r>
            <a:r>
              <a:rPr lang="fr-FR" sz="2800" b="1" dirty="0" smtClean="0">
                <a:solidFill>
                  <a:srgbClr val="7030A0"/>
                </a:solidFill>
              </a:rPr>
              <a:t>L’Association Sportive du lycée </a:t>
            </a:r>
            <a:r>
              <a:rPr lang="fr-FR" sz="3200" b="1" dirty="0" smtClean="0">
                <a:solidFill>
                  <a:srgbClr val="7030A0"/>
                </a:solidFill>
              </a:rPr>
              <a:t> </a:t>
            </a:r>
            <a:r>
              <a:rPr lang="fr-FR" sz="3200" b="1" dirty="0" smtClean="0">
                <a:solidFill>
                  <a:srgbClr val="7030A0"/>
                </a:solidFill>
              </a:rPr>
              <a:t>! </a:t>
            </a:r>
            <a:endParaRPr lang="fr-FR" sz="2400" b="1" i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54796" y="1628800"/>
            <a:ext cx="2437492" cy="2061623"/>
            <a:chOff x="251520" y="2140947"/>
            <a:chExt cx="2267744" cy="1817006"/>
          </a:xfrm>
        </p:grpSpPr>
        <p:sp>
          <p:nvSpPr>
            <p:cNvPr id="4" name="ZoneTexte 3"/>
            <p:cNvSpPr txBox="1"/>
            <p:nvPr/>
          </p:nvSpPr>
          <p:spPr>
            <a:xfrm>
              <a:off x="971600" y="2140947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Surf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01" y="2521342"/>
              <a:ext cx="2110763" cy="8039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ZoneTexte 5"/>
            <p:cNvSpPr txBox="1"/>
            <p:nvPr/>
          </p:nvSpPr>
          <p:spPr>
            <a:xfrm>
              <a:off x="251520" y="3429000"/>
              <a:ext cx="2016224" cy="528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Mercredi </a:t>
              </a: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après-midi</a:t>
              </a: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Mr </a:t>
              </a:r>
              <a:r>
                <a:rPr lang="fr-FR" sz="1100" dirty="0" err="1" smtClean="0">
                  <a:latin typeface="+mj-lt"/>
                  <a:cs typeface="Arial" panose="020B0604020202020204" pitchFamily="34" charset="0"/>
                </a:rPr>
                <a:t>Cléach</a:t>
              </a:r>
              <a:endParaRPr lang="fr-FR" sz="1100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[Divers spots]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0" y="3861048"/>
            <a:ext cx="2141984" cy="2753039"/>
            <a:chOff x="2483768" y="1709558"/>
            <a:chExt cx="2141984" cy="2753039"/>
          </a:xfrm>
        </p:grpSpPr>
        <p:sp>
          <p:nvSpPr>
            <p:cNvPr id="7" name="ZoneTexte 6"/>
            <p:cNvSpPr txBox="1"/>
            <p:nvPr/>
          </p:nvSpPr>
          <p:spPr>
            <a:xfrm>
              <a:off x="3016406" y="1709558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Escalad</a:t>
              </a:r>
              <a:r>
                <a:rPr lang="fr-FR" dirty="0" smtClean="0">
                  <a:latin typeface="Forte" panose="03060902040502070203" pitchFamily="66" charset="0"/>
                </a:rPr>
                <a:t>e</a:t>
              </a:r>
              <a:endParaRPr lang="fr-FR" dirty="0">
                <a:latin typeface="Forte" panose="03060902040502070203" pitchFamily="66" charset="0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0607" y="2163817"/>
              <a:ext cx="1197338" cy="12160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Rectangle 8"/>
            <p:cNvSpPr/>
            <p:nvPr/>
          </p:nvSpPr>
          <p:spPr>
            <a:xfrm>
              <a:off x="2483768" y="3523878"/>
              <a:ext cx="2141984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ctr">
                <a:buFont typeface="Wingdings" pitchFamily="2" charset="2"/>
                <a:buChar char="§"/>
              </a:pPr>
              <a:r>
                <a:rPr lang="fr-FR" sz="1100" dirty="0" smtClean="0"/>
                <a:t>Mercredi </a:t>
              </a:r>
              <a:r>
                <a:rPr lang="fr-FR" sz="1100" dirty="0" smtClean="0"/>
                <a:t>13h30- 16h30</a:t>
              </a:r>
            </a:p>
            <a:p>
              <a:pPr marL="171450" indent="-171450"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Sur différents sites</a:t>
              </a:r>
              <a:endParaRPr lang="fr-FR" sz="11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1450" indent="-171450" algn="ctr">
                <a:buFont typeface="Wingdings" pitchFamily="2" charset="2"/>
                <a:buChar char="§"/>
              </a:pPr>
              <a:r>
                <a:rPr lang="fr-FR" sz="1100" dirty="0" smtClean="0"/>
                <a:t>Jeudi </a:t>
              </a:r>
              <a:r>
                <a:rPr lang="fr-FR" sz="1100" dirty="0" smtClean="0"/>
                <a:t>17h30 – 19h  </a:t>
              </a:r>
            </a:p>
            <a:p>
              <a:pPr algn="ctr"/>
              <a:r>
                <a:rPr lang="fr-FR" sz="1100" i="1" dirty="0" smtClean="0"/>
                <a:t>Mme </a:t>
              </a:r>
              <a:r>
                <a:rPr lang="fr-FR" sz="1100" i="1" dirty="0" err="1" smtClean="0"/>
                <a:t>Paolin</a:t>
              </a:r>
              <a:endParaRPr lang="fr-FR" sz="1100" i="1" dirty="0" smtClean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4644008" y="4077072"/>
            <a:ext cx="2051212" cy="2348029"/>
            <a:chOff x="4860032" y="1281017"/>
            <a:chExt cx="2051212" cy="2348029"/>
          </a:xfrm>
        </p:grpSpPr>
        <p:sp>
          <p:nvSpPr>
            <p:cNvPr id="10" name="ZoneTexte 9"/>
            <p:cNvSpPr txBox="1"/>
            <p:nvPr/>
          </p:nvSpPr>
          <p:spPr>
            <a:xfrm>
              <a:off x="5399076" y="1281017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Rugby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94326" y="3028882"/>
              <a:ext cx="16859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Mercredi </a:t>
              </a:r>
              <a:r>
                <a:rPr lang="fr-FR" sz="1100" dirty="0" smtClean="0"/>
                <a:t>15h30 </a:t>
              </a:r>
              <a:r>
                <a:rPr lang="fr-FR" sz="1100" dirty="0" smtClean="0"/>
                <a:t>- </a:t>
              </a:r>
              <a:r>
                <a:rPr lang="fr-FR" sz="1100" dirty="0" smtClean="0"/>
                <a:t>17h </a:t>
              </a:r>
              <a:endParaRPr lang="fr-FR" sz="1100" dirty="0" smtClean="0"/>
            </a:p>
            <a:p>
              <a:pPr algn="ctr"/>
              <a:r>
                <a:rPr lang="fr-FR" sz="1100" i="1" dirty="0" smtClean="0"/>
                <a:t>Mr </a:t>
              </a:r>
              <a:r>
                <a:rPr lang="fr-FR" sz="1100" i="1" dirty="0" err="1" smtClean="0"/>
                <a:t>Millière</a:t>
              </a:r>
              <a:r>
                <a:rPr lang="fr-FR" sz="1100" i="1" dirty="0" smtClean="0"/>
                <a:t> </a:t>
              </a:r>
              <a:endParaRPr lang="fr-FR" sz="1100" i="1" dirty="0" smtClean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[stade du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Kerzu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 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1655389"/>
              <a:ext cx="1954580" cy="12486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8" name="Groupe 27"/>
          <p:cNvGrpSpPr/>
          <p:nvPr/>
        </p:nvGrpSpPr>
        <p:grpSpPr>
          <a:xfrm>
            <a:off x="7092280" y="2276872"/>
            <a:ext cx="1876529" cy="3188504"/>
            <a:chOff x="4783495" y="2912231"/>
            <a:chExt cx="1876529" cy="3188504"/>
          </a:xfrm>
        </p:grpSpPr>
        <p:sp>
          <p:nvSpPr>
            <p:cNvPr id="16" name="ZoneTexte 15"/>
            <p:cNvSpPr txBox="1"/>
            <p:nvPr/>
          </p:nvSpPr>
          <p:spPr>
            <a:xfrm rot="860818">
              <a:off x="5125957" y="2912231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Badminton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83495" y="4654185"/>
              <a:ext cx="18765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/>
                <a:t>Mercredi </a:t>
              </a:r>
              <a:r>
                <a:rPr lang="fr-FR" sz="1100" dirty="0" smtClean="0"/>
                <a:t>13h30 - 15h30</a:t>
              </a:r>
            </a:p>
            <a:p>
              <a:r>
                <a:rPr lang="fr-FR" sz="1100" i="1" dirty="0" smtClean="0"/>
                <a:t>Mr</a:t>
              </a:r>
              <a:r>
                <a:rPr lang="fr-FR" sz="1100" i="1" dirty="0" smtClean="0"/>
                <a:t> </a:t>
              </a:r>
              <a:r>
                <a:rPr lang="fr-FR" sz="1100" i="1" dirty="0"/>
                <a:t>Le </a:t>
              </a:r>
              <a:r>
                <a:rPr lang="fr-FR" sz="1100" i="1" dirty="0" smtClean="0"/>
                <a:t>Grill</a:t>
              </a:r>
            </a:p>
            <a:p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i="1" dirty="0" smtClean="0"/>
            </a:p>
            <a:p>
              <a:pPr>
                <a:buFont typeface="Wingdings" pitchFamily="2" charset="2"/>
                <a:buChar char="§"/>
              </a:pPr>
              <a:r>
                <a:rPr lang="fr-FR" sz="1100" i="1" dirty="0" smtClean="0"/>
                <a:t>Jeudi 17h30-19h</a:t>
              </a:r>
              <a:endParaRPr lang="fr-FR" sz="1100" i="1" dirty="0" smtClean="0"/>
            </a:p>
            <a:p>
              <a:r>
                <a:rPr lang="fr-FR" sz="1100" dirty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>
                  <a:solidFill>
                    <a:schemeClr val="accent6">
                      <a:lumMod val="75000"/>
                    </a:schemeClr>
                  </a:solidFill>
                </a:rPr>
                <a:t>/Vauban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</a:t>
              </a:r>
              <a:endParaRPr lang="fr-FR" sz="1100" dirty="0"/>
            </a:p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 smtClean="0"/>
                <a:t>Vendredi </a:t>
              </a:r>
              <a:r>
                <a:rPr lang="fr-FR" sz="1100" dirty="0"/>
                <a:t>de </a:t>
              </a:r>
              <a:r>
                <a:rPr lang="fr-FR" sz="1100" dirty="0" smtClean="0"/>
                <a:t>13h-14h</a:t>
              </a:r>
            </a:p>
            <a:p>
              <a:r>
                <a:rPr lang="fr-FR" sz="1100" i="1" dirty="0" smtClean="0"/>
                <a:t>Philippe </a:t>
              </a:r>
              <a:r>
                <a:rPr lang="fr-FR" sz="1100" i="1" dirty="0"/>
                <a:t>Le </a:t>
              </a:r>
              <a:r>
                <a:rPr lang="fr-FR" sz="1100" i="1" dirty="0" smtClean="0"/>
                <a:t>Grill</a:t>
              </a:r>
            </a:p>
            <a:p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de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Kerichen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 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63037">
              <a:off x="4807253" y="3357897"/>
              <a:ext cx="1703407" cy="10646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0" name="Groupe 29"/>
          <p:cNvGrpSpPr/>
          <p:nvPr/>
        </p:nvGrpSpPr>
        <p:grpSpPr>
          <a:xfrm>
            <a:off x="2195736" y="3284984"/>
            <a:ext cx="4248472" cy="2933457"/>
            <a:chOff x="2289359" y="3179753"/>
            <a:chExt cx="4248472" cy="2933457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367" y="3539793"/>
              <a:ext cx="1705830" cy="11354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ZoneTexte 21"/>
            <p:cNvSpPr txBox="1"/>
            <p:nvPr/>
          </p:nvSpPr>
          <p:spPr>
            <a:xfrm>
              <a:off x="2289359" y="3179753"/>
              <a:ext cx="18263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latin typeface="Forte" panose="03060902040502070203" pitchFamily="66" charset="0"/>
                </a:rPr>
                <a:t>Musculation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2361367" y="4835937"/>
              <a:ext cx="2016224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Wingdings" pitchFamily="2" charset="2"/>
                <a:buChar char="§"/>
              </a:pP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Mercredi 12h30 – </a:t>
              </a: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15h30</a:t>
              </a: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Mr </a:t>
              </a:r>
              <a:r>
                <a:rPr lang="fr-FR" sz="1100" dirty="0" err="1" smtClean="0">
                  <a:latin typeface="+mj-lt"/>
                  <a:cs typeface="Arial" panose="020B0604020202020204" pitchFamily="34" charset="0"/>
                </a:rPr>
                <a:t>Laisne</a:t>
              </a: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endParaRPr lang="fr-FR" sz="1100" dirty="0" smtClean="0">
                <a:latin typeface="+mj-lt"/>
                <a:cs typeface="Arial" panose="020B0604020202020204" pitchFamily="34" charset="0"/>
              </a:endParaRPr>
            </a:p>
            <a:p>
              <a:pPr algn="ctr">
                <a:buFont typeface="Wingdings" pitchFamily="2" charset="2"/>
                <a:buChar char="§"/>
              </a:pP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Lundi 12h/13h30 </a:t>
              </a:r>
            </a:p>
            <a:p>
              <a:pPr algn="ctr"/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Mme </a:t>
              </a:r>
              <a:r>
                <a:rPr lang="fr-FR" sz="1100" i="1" dirty="0" err="1" smtClean="0">
                  <a:latin typeface="+mj-lt"/>
                  <a:cs typeface="Arial" panose="020B0604020202020204" pitchFamily="34" charset="0"/>
                </a:rPr>
                <a:t>Pophillat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 algn="ctr">
                <a:buFont typeface="Wingdings" pitchFamily="2" charset="2"/>
                <a:buChar char="§"/>
              </a:pP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Jeudi 17h30/19h</a:t>
              </a:r>
            </a:p>
            <a:p>
              <a:pPr algn="ctr"/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Mme Courtois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[Salle  du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Kerzu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521607" y="3323769"/>
              <a:ext cx="201622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Lundi 17h30 – 19h</a:t>
              </a:r>
            </a:p>
            <a:p>
              <a:pPr algn="ctr"/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Mr</a:t>
              </a: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i="1" dirty="0" err="1" smtClean="0">
                  <a:latin typeface="+mj-lt"/>
                  <a:cs typeface="Arial" panose="020B0604020202020204" pitchFamily="34" charset="0"/>
                </a:rPr>
                <a:t>Flouret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4427984" y="1844824"/>
            <a:ext cx="1922573" cy="1470956"/>
            <a:chOff x="6891692" y="4190293"/>
            <a:chExt cx="1922573" cy="1470956"/>
          </a:xfrm>
        </p:grpSpPr>
        <p:sp>
          <p:nvSpPr>
            <p:cNvPr id="25" name="ZoneTexte 24"/>
            <p:cNvSpPr txBox="1"/>
            <p:nvPr/>
          </p:nvSpPr>
          <p:spPr>
            <a:xfrm>
              <a:off x="7568961" y="4190293"/>
              <a:ext cx="674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err="1" smtClean="0">
                  <a:latin typeface="Forte" panose="03060902040502070203" pitchFamily="66" charset="0"/>
                </a:rPr>
                <a:t>Step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1692" y="4654187"/>
              <a:ext cx="1922573" cy="10070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="" xmlns:p14="http://schemas.microsoft.com/office/powerpoint/2010/main" val="23893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0" y="548680"/>
            <a:ext cx="2550265" cy="2874878"/>
            <a:chOff x="61750" y="1226873"/>
            <a:chExt cx="2550265" cy="2874878"/>
          </a:xfrm>
        </p:grpSpPr>
        <p:sp>
          <p:nvSpPr>
            <p:cNvPr id="11" name="ZoneTexte 10"/>
            <p:cNvSpPr txBox="1"/>
            <p:nvPr/>
          </p:nvSpPr>
          <p:spPr>
            <a:xfrm rot="20917515">
              <a:off x="61750" y="1226873"/>
              <a:ext cx="1819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latin typeface="Forte" panose="03060902040502070203" pitchFamily="66" charset="0"/>
                </a:rPr>
                <a:t>Footing – PPG</a:t>
              </a:r>
            </a:p>
          </p:txBody>
        </p:sp>
        <p:grpSp>
          <p:nvGrpSpPr>
            <p:cNvPr id="14" name="Groupe 13"/>
            <p:cNvGrpSpPr/>
            <p:nvPr/>
          </p:nvGrpSpPr>
          <p:grpSpPr>
            <a:xfrm rot="20976645">
              <a:off x="642883" y="1733292"/>
              <a:ext cx="1312832" cy="1663223"/>
              <a:chOff x="151597" y="1663186"/>
              <a:chExt cx="1312832" cy="1663223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1597" y="1663186"/>
                <a:ext cx="1311456" cy="87211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973" y="2512002"/>
                <a:ext cx="1311456" cy="81440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5" name="Rectangle 14"/>
            <p:cNvSpPr/>
            <p:nvPr/>
          </p:nvSpPr>
          <p:spPr>
            <a:xfrm rot="20991642">
              <a:off x="470031" y="3332310"/>
              <a:ext cx="214198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fr-FR" sz="1100" dirty="0" smtClean="0"/>
            </a:p>
            <a:p>
              <a:pPr algn="ctr"/>
              <a:r>
                <a:rPr lang="fr-FR" sz="1100" dirty="0" smtClean="0"/>
                <a:t>Lundi </a:t>
              </a:r>
              <a:r>
                <a:rPr lang="fr-FR" sz="1100" dirty="0" smtClean="0"/>
                <a:t>12h </a:t>
              </a:r>
              <a:r>
                <a:rPr lang="fr-FR" sz="1100" dirty="0" smtClean="0"/>
                <a:t>– </a:t>
              </a:r>
              <a:r>
                <a:rPr lang="fr-FR" sz="1100" dirty="0" smtClean="0"/>
                <a:t>13h</a:t>
              </a:r>
              <a:endParaRPr lang="fr-FR" sz="1100" dirty="0" smtClean="0"/>
            </a:p>
            <a:p>
              <a:pPr algn="ctr"/>
              <a:r>
                <a:rPr lang="fr-FR" sz="1100" i="1" dirty="0" smtClean="0"/>
                <a:t>Mr </a:t>
              </a:r>
              <a:r>
                <a:rPr lang="fr-FR" sz="1100" i="1" dirty="0" err="1" smtClean="0"/>
                <a:t>Pophillat</a:t>
              </a:r>
              <a:endParaRPr lang="fr-FR" sz="1100" i="1" dirty="0" smtClean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[Piste et salle du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Kerzu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179512" y="3717032"/>
            <a:ext cx="1861573" cy="2606973"/>
            <a:chOff x="2443954" y="1232033"/>
            <a:chExt cx="2779633" cy="3474877"/>
          </a:xfrm>
        </p:grpSpPr>
        <p:grpSp>
          <p:nvGrpSpPr>
            <p:cNvPr id="16" name="Groupe 15"/>
            <p:cNvGrpSpPr/>
            <p:nvPr/>
          </p:nvGrpSpPr>
          <p:grpSpPr>
            <a:xfrm>
              <a:off x="2443954" y="1232033"/>
              <a:ext cx="2779633" cy="3474877"/>
              <a:chOff x="2286896" y="1463352"/>
              <a:chExt cx="2779633" cy="3474877"/>
            </a:xfrm>
          </p:grpSpPr>
          <p:sp>
            <p:nvSpPr>
              <p:cNvPr id="17" name="ZoneTexte 16"/>
              <p:cNvSpPr txBox="1"/>
              <p:nvPr/>
            </p:nvSpPr>
            <p:spPr>
              <a:xfrm>
                <a:off x="2599963" y="1463352"/>
                <a:ext cx="2141983" cy="861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>
                    <a:latin typeface="Forte" panose="03060902040502070203" pitchFamily="66" charset="0"/>
                  </a:rPr>
                  <a:t>Basket-ball Handball</a:t>
                </a:r>
                <a:endParaRPr lang="fr-FR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286896" y="3686995"/>
                <a:ext cx="2779633" cy="12512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100" dirty="0" smtClean="0"/>
                  <a:t>Mercredi 12h30 - </a:t>
                </a:r>
                <a:r>
                  <a:rPr lang="fr-FR" sz="1100" dirty="0" smtClean="0"/>
                  <a:t>1</a:t>
                </a:r>
                <a:r>
                  <a:rPr lang="fr-FR" sz="1100" dirty="0"/>
                  <a:t>5</a:t>
                </a:r>
                <a:r>
                  <a:rPr lang="fr-FR" sz="1100" dirty="0" smtClean="0"/>
                  <a:t>h30 </a:t>
                </a:r>
                <a:endParaRPr lang="fr-FR" sz="1100" dirty="0" smtClean="0"/>
              </a:p>
              <a:p>
                <a:pPr algn="ctr"/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Millière</a:t>
                </a:r>
                <a:endParaRPr lang="fr-FR" sz="1100" i="1" dirty="0" smtClean="0"/>
              </a:p>
              <a:p>
                <a:pPr algn="ctr"/>
                <a:r>
                  <a:rPr lang="fr-FR" sz="1100" i="1" dirty="0" smtClean="0"/>
                  <a:t>Jeudi 17h30/19h</a:t>
                </a:r>
              </a:p>
              <a:p>
                <a:pPr algn="ctr"/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Paugam</a:t>
                </a:r>
                <a:endParaRPr lang="fr-FR" sz="1100" i="1" dirty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22" name="Groupe 21"/>
            <p:cNvGrpSpPr/>
            <p:nvPr/>
          </p:nvGrpSpPr>
          <p:grpSpPr>
            <a:xfrm>
              <a:off x="2972742" y="2125202"/>
              <a:ext cx="1558279" cy="1294525"/>
              <a:chOff x="2915816" y="2323988"/>
              <a:chExt cx="1558279" cy="1294525"/>
            </a:xfrm>
          </p:grpSpPr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8551" y="2323988"/>
                <a:ext cx="625544" cy="1294525"/>
              </a:xfrm>
              <a:prstGeom prst="rect">
                <a:avLst/>
              </a:prstGeom>
            </p:spPr>
          </p:pic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5816" y="2343241"/>
                <a:ext cx="886266" cy="1227137"/>
              </a:xfrm>
              <a:prstGeom prst="rect">
                <a:avLst/>
              </a:prstGeom>
            </p:spPr>
          </p:pic>
        </p:grpSp>
      </p:grpSp>
      <p:grpSp>
        <p:nvGrpSpPr>
          <p:cNvPr id="27" name="Groupe 26"/>
          <p:cNvGrpSpPr/>
          <p:nvPr/>
        </p:nvGrpSpPr>
        <p:grpSpPr>
          <a:xfrm>
            <a:off x="7020272" y="3429000"/>
            <a:ext cx="1874525" cy="2400364"/>
            <a:chOff x="2469971" y="1529174"/>
            <a:chExt cx="2798973" cy="3199483"/>
          </a:xfrm>
        </p:grpSpPr>
        <p:sp>
          <p:nvSpPr>
            <p:cNvPr id="31" name="ZoneTexte 30"/>
            <p:cNvSpPr txBox="1"/>
            <p:nvPr/>
          </p:nvSpPr>
          <p:spPr>
            <a:xfrm>
              <a:off x="2577490" y="1529174"/>
              <a:ext cx="2349702" cy="533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latin typeface="Forte" panose="03060902040502070203" pitchFamily="66" charset="0"/>
                </a:rPr>
                <a:t>Volley-ball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69971" y="3928689"/>
              <a:ext cx="2798973" cy="799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Mardi 17h30 – 19h</a:t>
              </a:r>
            </a:p>
            <a:p>
              <a:pPr algn="ctr"/>
              <a:r>
                <a:rPr lang="fr-FR" sz="1100" i="1" dirty="0" smtClean="0"/>
                <a:t>avec Nathalie </a:t>
              </a:r>
              <a:r>
                <a:rPr lang="fr-FR" sz="1100" i="1" dirty="0" err="1" smtClean="0"/>
                <a:t>Paolin</a:t>
              </a:r>
              <a:endParaRPr lang="fr-FR" sz="1100" i="1" dirty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33" name="Imag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933056"/>
            <a:ext cx="1573641" cy="1180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9" name="Groupe 48"/>
          <p:cNvGrpSpPr/>
          <p:nvPr/>
        </p:nvGrpSpPr>
        <p:grpSpPr>
          <a:xfrm>
            <a:off x="4788024" y="332656"/>
            <a:ext cx="2141984" cy="2778391"/>
            <a:chOff x="3442194" y="1932328"/>
            <a:chExt cx="2141984" cy="2296207"/>
          </a:xfrm>
        </p:grpSpPr>
        <p:grpSp>
          <p:nvGrpSpPr>
            <p:cNvPr id="44" name="Groupe 43"/>
            <p:cNvGrpSpPr/>
            <p:nvPr/>
          </p:nvGrpSpPr>
          <p:grpSpPr>
            <a:xfrm>
              <a:off x="3442194" y="1932328"/>
              <a:ext cx="2141984" cy="2296207"/>
              <a:chOff x="2390771" y="1711666"/>
              <a:chExt cx="2141984" cy="2296207"/>
            </a:xfrm>
          </p:grpSpPr>
          <p:sp>
            <p:nvSpPr>
              <p:cNvPr id="46" name="ZoneTexte 45"/>
              <p:cNvSpPr txBox="1"/>
              <p:nvPr/>
            </p:nvSpPr>
            <p:spPr>
              <a:xfrm>
                <a:off x="2390771" y="1711666"/>
                <a:ext cx="21419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>
                    <a:latin typeface="Forte" panose="03060902040502070203" pitchFamily="66" charset="0"/>
                  </a:rPr>
                  <a:t>Football - futsal</a:t>
                </a:r>
                <a:endParaRPr lang="fr-FR" sz="2000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390771" y="3511866"/>
                <a:ext cx="2141984" cy="4960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buFont typeface="Wingdings" pitchFamily="2" charset="2"/>
                  <a:buChar char="§"/>
                </a:pPr>
                <a:r>
                  <a:rPr lang="fr-FR" sz="1100" dirty="0" smtClean="0"/>
                  <a:t>Mardi 17h30 – 19h</a:t>
                </a:r>
              </a:p>
              <a:p>
                <a:pPr algn="ctr"/>
                <a:r>
                  <a:rPr lang="fr-FR" sz="1100" i="1" dirty="0" smtClean="0"/>
                  <a:t> </a:t>
                </a:r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Paugam</a:t>
                </a:r>
                <a:endParaRPr lang="fr-FR" sz="1100" i="1" dirty="0" smtClean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5565" y="2364376"/>
              <a:ext cx="1441697" cy="11984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6" name="Groupe 55"/>
          <p:cNvGrpSpPr/>
          <p:nvPr/>
        </p:nvGrpSpPr>
        <p:grpSpPr>
          <a:xfrm rot="613259">
            <a:off x="6800401" y="575156"/>
            <a:ext cx="2141984" cy="2463974"/>
            <a:chOff x="2627784" y="1200613"/>
            <a:chExt cx="2141984" cy="2463974"/>
          </a:xfrm>
        </p:grpSpPr>
        <p:grpSp>
          <p:nvGrpSpPr>
            <p:cNvPr id="51" name="Groupe 50"/>
            <p:cNvGrpSpPr/>
            <p:nvPr/>
          </p:nvGrpSpPr>
          <p:grpSpPr>
            <a:xfrm>
              <a:off x="2627784" y="1200613"/>
              <a:ext cx="2141984" cy="2463974"/>
              <a:chOff x="2390771" y="1711666"/>
              <a:chExt cx="2141984" cy="2463974"/>
            </a:xfrm>
          </p:grpSpPr>
          <p:sp>
            <p:nvSpPr>
              <p:cNvPr id="53" name="ZoneTexte 52"/>
              <p:cNvSpPr txBox="1"/>
              <p:nvPr/>
            </p:nvSpPr>
            <p:spPr>
              <a:xfrm>
                <a:off x="2390771" y="1711666"/>
                <a:ext cx="2141983" cy="561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dirty="0" smtClean="0">
                    <a:latin typeface="Forte" panose="03060902040502070203" pitchFamily="66" charset="0"/>
                  </a:rPr>
                  <a:t>Activités au choix</a:t>
                </a:r>
              </a:p>
              <a:p>
                <a:pPr algn="ctr"/>
                <a:r>
                  <a:rPr lang="fr-FR" sz="1050" dirty="0" smtClean="0">
                    <a:latin typeface="Forte" panose="03060902040502070203" pitchFamily="66" charset="0"/>
                  </a:rPr>
                  <a:t>Bad, sports </a:t>
                </a:r>
                <a:r>
                  <a:rPr lang="fr-FR" sz="1050" dirty="0" err="1" smtClean="0">
                    <a:latin typeface="Forte" panose="03060902040502070203" pitchFamily="66" charset="0"/>
                  </a:rPr>
                  <a:t>co</a:t>
                </a:r>
                <a:r>
                  <a:rPr lang="fr-FR" sz="1050" dirty="0" smtClean="0">
                    <a:latin typeface="Forte" panose="03060902040502070203" pitchFamily="66" charset="0"/>
                  </a:rPr>
                  <a:t>, escalade…</a:t>
                </a:r>
                <a:endParaRPr lang="fr-FR" sz="1050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390771" y="3575476"/>
                <a:ext cx="2141984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fr-FR" sz="1100" dirty="0" smtClean="0"/>
                  <a:t>Jeu</a:t>
                </a:r>
                <a:r>
                  <a:rPr lang="fr-FR" sz="1100" dirty="0" smtClean="0"/>
                  <a:t>di </a:t>
                </a:r>
                <a:r>
                  <a:rPr lang="fr-FR" sz="1100" dirty="0" smtClean="0"/>
                  <a:t>12h – 13h30</a:t>
                </a:r>
              </a:p>
              <a:p>
                <a:pPr algn="ctr"/>
                <a:r>
                  <a:rPr lang="fr-FR" sz="1100" i="1" dirty="0" smtClean="0"/>
                  <a:t>Mr</a:t>
                </a:r>
                <a:r>
                  <a:rPr lang="fr-FR" sz="1100" i="1" dirty="0" smtClean="0"/>
                  <a:t> </a:t>
                </a:r>
                <a:r>
                  <a:rPr lang="fr-FR" sz="1100" i="1" dirty="0" err="1" smtClean="0"/>
                  <a:t>Flouret</a:t>
                </a:r>
                <a:endParaRPr lang="fr-FR" sz="1100" i="1" dirty="0" smtClean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1835" y="1759333"/>
              <a:ext cx="1593877" cy="10937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8" name="Picture 4" descr="Résultat de recherche d'images pour &quot;image danse&quot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3573016"/>
            <a:ext cx="2232248" cy="1152128"/>
          </a:xfrm>
          <a:prstGeom prst="rect">
            <a:avLst/>
          </a:prstGeom>
          <a:noFill/>
        </p:spPr>
      </p:pic>
      <p:sp>
        <p:nvSpPr>
          <p:cNvPr id="50" name="ZoneTexte 49"/>
          <p:cNvSpPr txBox="1"/>
          <p:nvPr/>
        </p:nvSpPr>
        <p:spPr>
          <a:xfrm>
            <a:off x="3419872" y="4869160"/>
            <a:ext cx="1822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Forte" panose="03060902040502070203" pitchFamily="66" charset="0"/>
              </a:rPr>
              <a:t>Danses</a:t>
            </a:r>
            <a:endParaRPr lang="fr-FR" sz="2000" dirty="0">
              <a:latin typeface="Forte" panose="03060902040502070203" pitchFamily="66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419872" y="5301208"/>
            <a:ext cx="18615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dirty="0" smtClean="0"/>
              <a:t>Lund</a:t>
            </a:r>
            <a:r>
              <a:rPr lang="fr-FR" sz="1100" dirty="0" smtClean="0"/>
              <a:t>i 12h </a:t>
            </a:r>
            <a:r>
              <a:rPr lang="fr-FR" sz="1100" dirty="0" smtClean="0"/>
              <a:t>- </a:t>
            </a:r>
            <a:r>
              <a:rPr lang="fr-FR" sz="1100" dirty="0" smtClean="0"/>
              <a:t>1</a:t>
            </a:r>
            <a:r>
              <a:rPr lang="fr-FR" sz="1100" dirty="0"/>
              <a:t>3</a:t>
            </a:r>
            <a:r>
              <a:rPr lang="fr-FR" sz="1100" dirty="0" smtClean="0"/>
              <a:t>h30 </a:t>
            </a:r>
            <a:endParaRPr lang="fr-FR" sz="1100" dirty="0" smtClean="0"/>
          </a:p>
          <a:p>
            <a:pPr algn="ctr"/>
            <a:r>
              <a:rPr lang="fr-FR" sz="1100" i="1" dirty="0" smtClean="0"/>
              <a:t>Mme </a:t>
            </a:r>
            <a:r>
              <a:rPr lang="fr-FR" sz="1100" i="1" dirty="0" err="1" smtClean="0"/>
              <a:t>Gouhey</a:t>
            </a:r>
            <a:endParaRPr lang="fr-FR" sz="1100" i="1" dirty="0"/>
          </a:p>
          <a:p>
            <a:pPr algn="ctr"/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[Gymnase </a:t>
            </a:r>
            <a:r>
              <a:rPr lang="fr-FR" sz="1100" dirty="0" err="1" smtClean="0">
                <a:solidFill>
                  <a:schemeClr val="accent6">
                    <a:lumMod val="75000"/>
                  </a:schemeClr>
                </a:solidFill>
              </a:rPr>
              <a:t>Lesven</a:t>
            </a:r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/Vauban]</a:t>
            </a:r>
            <a:endParaRPr lang="fr-FR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9" name="Groupe 50"/>
          <p:cNvGrpSpPr/>
          <p:nvPr/>
        </p:nvGrpSpPr>
        <p:grpSpPr>
          <a:xfrm>
            <a:off x="2483768" y="404664"/>
            <a:ext cx="2232248" cy="2976428"/>
            <a:chOff x="93416" y="-834419"/>
            <a:chExt cx="2213992" cy="2472372"/>
          </a:xfrm>
        </p:grpSpPr>
        <p:sp>
          <p:nvSpPr>
            <p:cNvPr id="61" name="ZoneTexte 60"/>
            <p:cNvSpPr txBox="1"/>
            <p:nvPr/>
          </p:nvSpPr>
          <p:spPr>
            <a:xfrm>
              <a:off x="93416" y="-834419"/>
              <a:ext cx="2141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err="1" smtClean="0">
                  <a:latin typeface="Forte" panose="03060902040502070203" pitchFamily="66" charset="0"/>
                </a:rPr>
                <a:t>Zumba</a:t>
              </a:r>
              <a:endParaRPr lang="fr-FR" sz="1050" dirty="0">
                <a:latin typeface="Forte" panose="03060902040502070203" pitchFamily="66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65424" y="1037789"/>
              <a:ext cx="214198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fr-FR" sz="1100" dirty="0" smtClean="0"/>
                <a:t>Jeu</a:t>
              </a:r>
              <a:r>
                <a:rPr lang="fr-FR" sz="1100" dirty="0" smtClean="0"/>
                <a:t>di </a:t>
              </a:r>
              <a:r>
                <a:rPr lang="fr-FR" sz="1100" dirty="0" smtClean="0"/>
                <a:t>12h – 13h30</a:t>
              </a:r>
            </a:p>
            <a:p>
              <a:pPr algn="ctr"/>
              <a:r>
                <a:rPr lang="fr-FR" sz="1100" i="1" dirty="0" smtClean="0"/>
                <a:t>Mme </a:t>
              </a:r>
              <a:r>
                <a:rPr lang="fr-FR" sz="1100" i="1" dirty="0" err="1" smtClean="0"/>
                <a:t>Abgrall</a:t>
              </a:r>
              <a:endParaRPr lang="fr-FR" sz="1100" i="1" dirty="0" smtClean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032" name="Picture 8" descr="http://www.teamtonic-teambuilding.com/photo/art/grande/3045482-4340792.jpg?v=138979378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800" y="836712"/>
            <a:ext cx="1512168" cy="1693317"/>
          </a:xfrm>
          <a:prstGeom prst="rect">
            <a:avLst/>
          </a:prstGeom>
          <a:noFill/>
        </p:spPr>
      </p:pic>
      <p:sp>
        <p:nvSpPr>
          <p:cNvPr id="76" name="Sous-titre 2"/>
          <p:cNvSpPr>
            <a:spLocks noGrp="1"/>
          </p:cNvSpPr>
          <p:nvPr>
            <p:ph type="subTitle" idx="1"/>
          </p:nvPr>
        </p:nvSpPr>
        <p:spPr>
          <a:xfrm>
            <a:off x="1835696" y="6021288"/>
            <a:ext cx="6400800" cy="645096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7030A0"/>
                </a:solidFill>
              </a:rPr>
              <a:t>Contactez votre </a:t>
            </a:r>
            <a:r>
              <a:rPr lang="fr-FR" sz="2800" dirty="0" smtClean="0">
                <a:solidFill>
                  <a:srgbClr val="7030A0"/>
                </a:solidFill>
              </a:rPr>
              <a:t>professeur </a:t>
            </a:r>
            <a:r>
              <a:rPr lang="fr-FR" sz="2800" dirty="0" smtClean="0">
                <a:solidFill>
                  <a:srgbClr val="7030A0"/>
                </a:solidFill>
              </a:rPr>
              <a:t>d’EPS!!</a:t>
            </a:r>
            <a:endParaRPr lang="fr-FR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144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222</Words>
  <Application>Microsoft Office PowerPoint</Application>
  <PresentationFormat>Affichage à l'écran (4:3)</PresentationFormat>
  <Paragraphs>69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Envie de pratiquer un sport entre amis, de te dépasser, de garder la forme ?  REJOINS NOUS À L’Association Sportive du lycée  ! 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UNSS cité scolaire Jules Lesven – Vauban - Kerichen</dc:title>
  <dc:creator>Carole LEBOEUF</dc:creator>
  <cp:lastModifiedBy>NAL</cp:lastModifiedBy>
  <cp:revision>28</cp:revision>
  <dcterms:created xsi:type="dcterms:W3CDTF">2014-09-10T15:33:24Z</dcterms:created>
  <dcterms:modified xsi:type="dcterms:W3CDTF">2015-09-13T14:20:31Z</dcterms:modified>
</cp:coreProperties>
</file>